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335" r:id="rId43"/>
    <p:sldId id="283" r:id="rId44"/>
    <p:sldId id="296" r:id="rId45"/>
    <p:sldId id="297" r:id="rId46"/>
    <p:sldId id="289" r:id="rId47"/>
    <p:sldId id="298" r:id="rId48"/>
    <p:sldId id="299" r:id="rId49"/>
    <p:sldId id="290" r:id="rId50"/>
    <p:sldId id="300" r:id="rId51"/>
    <p:sldId id="279" r:id="rId52"/>
    <p:sldId id="288" r:id="rId53"/>
    <p:sldId id="265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335"/>
            <p14:sldId id="283"/>
            <p14:sldId id="296"/>
            <p14:sldId id="297"/>
            <p14:sldId id="289"/>
            <p14:sldId id="298"/>
            <p14:sldId id="299"/>
            <p14:sldId id="290"/>
            <p14:sldId id="300"/>
            <p14:sldId id="279"/>
            <p14:sldId id="288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1"/>
    <p:restoredTop sz="63047"/>
  </p:normalViewPr>
  <p:slideViewPr>
    <p:cSldViewPr snapToGrid="0" snapToObjects="1">
      <p:cViewPr varScale="1">
        <p:scale>
          <a:sx n="61" d="100"/>
          <a:sy n="61" d="100"/>
        </p:scale>
        <p:origin x="84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13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0.sv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第四节课 图</a:t>
            </a:r>
          </a:p>
        </p:txBody>
      </p:sp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58" y="1724186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51" y="4484107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07" y="4354729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带权重的图邻接表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-&gt;F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树的先序遍历，有没有。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弗洛伊德算法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(Floyd)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A8FD9E-655D-F742-ACDB-18BF84BE05B3}"/>
              </a:ext>
            </a:extLst>
          </p:cNvPr>
          <p:cNvSpPr txBox="1"/>
          <p:nvPr/>
        </p:nvSpPr>
        <p:spPr>
          <a:xfrm>
            <a:off x="765810" y="2785730"/>
            <a:ext cx="903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重点： 两种存储方式 以及它们对应的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63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7516</TotalTime>
  <Words>2241</Words>
  <Application>Microsoft Macintosh PowerPoint</Application>
  <PresentationFormat>宽屏</PresentationFormat>
  <Paragraphs>226</Paragraphs>
  <Slides>53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335</cp:revision>
  <dcterms:created xsi:type="dcterms:W3CDTF">2019-09-24T01:18:33Z</dcterms:created>
  <dcterms:modified xsi:type="dcterms:W3CDTF">2020-04-23T12:00:28Z</dcterms:modified>
</cp:coreProperties>
</file>